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296" r:id="rId5"/>
    <p:sldId id="297" r:id="rId6"/>
  </p:sldIdLst>
  <p:sldSz cx="12192000" cy="6858000"/>
  <p:notesSz cx="6858000" cy="9144000"/>
  <p:embeddedFontLst>
    <p:embeddedFont>
      <p:font typeface="Ubuntu" panose="020B0504030602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entury Gothic" panose="020B050202020202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6FC6"/>
    <a:srgbClr val="FFFFFF"/>
    <a:srgbClr val="135898"/>
    <a:srgbClr val="0070C0"/>
    <a:srgbClr val="263393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120" y="1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23" Type="http://schemas.openxmlformats.org/officeDocument/2006/relationships/theme" Target="theme/theme1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2080047" y="0"/>
            <a:ext cx="8072670" cy="2088292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280925" y="2706130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600627" y="3452507"/>
            <a:ext cx="69391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atin typeface="Ubuntu" panose="020B0504030602030204" pitchFamily="34" charset="0"/>
              </a:rPr>
              <a:t>SQL</a:t>
            </a:r>
            <a:r>
              <a:rPr lang="en-US" sz="5400" dirty="0">
                <a:latin typeface="Ubuntu" panose="020B0504030602030204" pitchFamily="34" charset="0"/>
              </a:rPr>
              <a:t> </a:t>
            </a:r>
            <a:r>
              <a:rPr lang="en-US" sz="5400" dirty="0" smtClean="0">
                <a:latin typeface="Ubuntu" panose="020B0504030602030204" pitchFamily="34" charset="0"/>
              </a:rPr>
              <a:t>:</a:t>
            </a:r>
          </a:p>
          <a:p>
            <a:r>
              <a:rPr lang="en-US" sz="5400" dirty="0" smtClean="0">
                <a:latin typeface="Ubuntu" panose="020B0504030602030204" pitchFamily="34" charset="0"/>
              </a:rPr>
              <a:t>Lecture 2</a:t>
            </a:r>
          </a:p>
        </p:txBody>
      </p:sp>
      <p:pic>
        <p:nvPicPr>
          <p:cNvPr id="6" name="Picture 2" descr="Image result for SQL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14" y="3001311"/>
            <a:ext cx="3420666" cy="26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4208747" y="4667860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3200" dirty="0" smtClean="0"/>
              <a:t>Database</a:t>
            </a:r>
            <a:endParaRPr lang="en-US" sz="3200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34"/>
          <a:stretch/>
        </p:blipFill>
        <p:spPr>
          <a:xfrm flipH="1">
            <a:off x="4445417" y="1692764"/>
            <a:ext cx="3288764" cy="2846946"/>
          </a:xfrm>
          <a:prstGeom prst="rect">
            <a:avLst/>
          </a:prstGeom>
        </p:spPr>
      </p:pic>
      <p:grpSp>
        <p:nvGrpSpPr>
          <p:cNvPr id="42" name="Group 41"/>
          <p:cNvGrpSpPr/>
          <p:nvPr/>
        </p:nvGrpSpPr>
        <p:grpSpPr>
          <a:xfrm>
            <a:off x="9019375" y="3316244"/>
            <a:ext cx="1609590" cy="1609590"/>
            <a:chOff x="8766158" y="3316244"/>
            <a:chExt cx="1609590" cy="1609590"/>
          </a:xfrm>
        </p:grpSpPr>
        <p:sp>
          <p:nvSpPr>
            <p:cNvPr id="13" name="Oval 12"/>
            <p:cNvSpPr/>
            <p:nvPr/>
          </p:nvSpPr>
          <p:spPr>
            <a:xfrm>
              <a:off x="8766158" y="3316244"/>
              <a:ext cx="1609590" cy="160959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8" name="Picture 37"/>
            <p:cNvPicPr>
              <a:picLocks noChangeAspect="1"/>
            </p:cNvPicPr>
            <p:nvPr/>
          </p:nvPicPr>
          <p:blipFill rotWithShape="1">
            <a:blip r:embed="rId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1150"/>
            <a:stretch/>
          </p:blipFill>
          <p:spPr>
            <a:xfrm>
              <a:off x="8877459" y="3515143"/>
              <a:ext cx="1386988" cy="1093642"/>
            </a:xfrm>
            <a:prstGeom prst="rect">
              <a:avLst/>
            </a:prstGeom>
          </p:spPr>
        </p:pic>
      </p:grpSp>
      <p:grpSp>
        <p:nvGrpSpPr>
          <p:cNvPr id="41" name="Group 40"/>
          <p:cNvGrpSpPr/>
          <p:nvPr/>
        </p:nvGrpSpPr>
        <p:grpSpPr>
          <a:xfrm>
            <a:off x="1674210" y="3316244"/>
            <a:ext cx="1609590" cy="1609590"/>
            <a:chOff x="1420993" y="3316244"/>
            <a:chExt cx="1609590" cy="1609590"/>
          </a:xfrm>
        </p:grpSpPr>
        <p:sp>
          <p:nvSpPr>
            <p:cNvPr id="12" name="Oval 11"/>
            <p:cNvSpPr/>
            <p:nvPr/>
          </p:nvSpPr>
          <p:spPr>
            <a:xfrm>
              <a:off x="1420993" y="3316244"/>
              <a:ext cx="1609590" cy="160959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3275" y="3648893"/>
              <a:ext cx="944292" cy="944292"/>
            </a:xfrm>
            <a:prstGeom prst="rect">
              <a:avLst/>
            </a:prstGeom>
          </p:spPr>
        </p:pic>
      </p:grpSp>
      <p:cxnSp>
        <p:nvCxnSpPr>
          <p:cNvPr id="44" name="Straight Arrow Connector 43"/>
          <p:cNvCxnSpPr/>
          <p:nvPr/>
        </p:nvCxnSpPr>
        <p:spPr>
          <a:xfrm flipH="1">
            <a:off x="3875731" y="3801291"/>
            <a:ext cx="792732" cy="418012"/>
          </a:xfrm>
          <a:prstGeom prst="straightConnector1">
            <a:avLst/>
          </a:prstGeom>
          <a:ln w="1111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732452" y="3801291"/>
            <a:ext cx="792732" cy="418012"/>
          </a:xfrm>
          <a:prstGeom prst="straightConnector1">
            <a:avLst/>
          </a:prstGeom>
          <a:ln w="1111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597586" y="4925834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3200" dirty="0" smtClean="0"/>
              <a:t>Data</a:t>
            </a:r>
            <a:endParaRPr lang="en-US" sz="3200" dirty="0"/>
          </a:p>
        </p:txBody>
      </p:sp>
      <p:sp>
        <p:nvSpPr>
          <p:cNvPr id="47" name="TextBox 46"/>
          <p:cNvSpPr txBox="1"/>
          <p:nvPr/>
        </p:nvSpPr>
        <p:spPr>
          <a:xfrm>
            <a:off x="7943118" y="4960247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3200" dirty="0" smtClean="0"/>
              <a:t>Metadata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5548450"/>
              </p:ext>
            </p:extLst>
          </p:nvPr>
        </p:nvGraphicFramePr>
        <p:xfrm>
          <a:off x="3030806" y="1535592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56888251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25175169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120783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2156995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2090907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6836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660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364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682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174187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00927"/>
              </p:ext>
            </p:extLst>
          </p:nvPr>
        </p:nvGraphicFramePr>
        <p:xfrm>
          <a:off x="3030806" y="3945971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56888251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25175169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7120783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52156995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2090907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Gender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Rank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68367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Student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36601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Student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7364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Student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682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Student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9174187"/>
                  </a:ext>
                </a:extLst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83219" y="4580683"/>
            <a:ext cx="24128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3200" dirty="0" smtClean="0"/>
              <a:t>Example</a:t>
            </a:r>
            <a:endParaRPr lang="en-US" sz="3200" dirty="0"/>
          </a:p>
        </p:txBody>
      </p:sp>
      <p:sp>
        <p:nvSpPr>
          <p:cNvPr id="14" name="TextBox 13"/>
          <p:cNvSpPr txBox="1"/>
          <p:nvPr/>
        </p:nvSpPr>
        <p:spPr>
          <a:xfrm>
            <a:off x="1078828" y="2586660"/>
            <a:ext cx="16775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2400" dirty="0" smtClean="0">
                <a:solidFill>
                  <a:schemeClr val="accent6">
                    <a:lumMod val="50000"/>
                  </a:schemeClr>
                </a:solidFill>
              </a:rPr>
              <a:t>Records</a:t>
            </a:r>
            <a:endParaRPr lang="en-US" sz="2400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18528" y="1535592"/>
            <a:ext cx="16775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2400" dirty="0" smtClean="0">
                <a:solidFill>
                  <a:srgbClr val="0F6FC6"/>
                </a:solidFill>
              </a:rPr>
              <a:t>Attributes</a:t>
            </a:r>
            <a:endParaRPr lang="en-US" sz="2400" dirty="0">
              <a:solidFill>
                <a:srgbClr val="0F6FC6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096000" y="2231859"/>
            <a:ext cx="16775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2400" dirty="0" smtClean="0">
                <a:solidFill>
                  <a:srgbClr val="FF0000"/>
                </a:solidFill>
              </a:rPr>
              <a:t>Cells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2496118" y="2462692"/>
            <a:ext cx="534688" cy="230832"/>
          </a:xfrm>
          <a:prstGeom prst="straightConnector1">
            <a:avLst/>
          </a:prstGeom>
          <a:ln w="381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2496118" y="2974656"/>
            <a:ext cx="534688" cy="229676"/>
          </a:xfrm>
          <a:prstGeom prst="straightConnector1">
            <a:avLst/>
          </a:prstGeom>
          <a:ln w="38100">
            <a:solidFill>
              <a:schemeClr val="accent5">
                <a:lumMod val="50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2349305" y="1736564"/>
            <a:ext cx="661240" cy="72870"/>
          </a:xfrm>
          <a:prstGeom prst="straightConnector1">
            <a:avLst/>
          </a:prstGeom>
          <a:ln w="38100">
            <a:solidFill>
              <a:srgbClr val="0F6FC6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7568419" y="2082120"/>
            <a:ext cx="584981" cy="3805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6096001" y="2578108"/>
            <a:ext cx="418709" cy="26004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642338" y="2693524"/>
            <a:ext cx="1663017" cy="2811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7860909" y="1942032"/>
            <a:ext cx="1663017" cy="281132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3030806" y="2272405"/>
            <a:ext cx="8128000" cy="357199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042531" y="3029714"/>
            <a:ext cx="8128000" cy="357199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50100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DBMS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800100" y="1596484"/>
            <a:ext cx="0" cy="4470400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051"/>
          <a:stretch/>
        </p:blipFill>
        <p:spPr>
          <a:xfrm>
            <a:off x="551289" y="1524907"/>
            <a:ext cx="3492870" cy="300207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211014" y="4497224"/>
            <a:ext cx="51939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3200" b="1" dirty="0" smtClean="0"/>
              <a:t>DBMS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Database Management Systems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4982982" y="1547444"/>
            <a:ext cx="7209018" cy="4420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It allows creation of new DB and their data structures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Allows modification of data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Allows retrieval of Data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Allows Storage over long period of time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Enables recovery in times of failure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Control access to users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045771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835</TotalTime>
  <Words>83</Words>
  <Application>Microsoft Office PowerPoint</Application>
  <PresentationFormat>Widescreen</PresentationFormat>
  <Paragraphs>46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Ubuntu</vt:lpstr>
      <vt:lpstr>Calibri Light</vt:lpstr>
      <vt:lpstr>Calibri</vt:lpstr>
      <vt:lpstr>Century Gothic</vt:lpstr>
      <vt:lpstr>Arial</vt:lpstr>
      <vt:lpstr>Wingdings</vt:lpstr>
      <vt:lpstr>Template</vt:lpstr>
      <vt:lpstr>Custom Design</vt:lpstr>
      <vt:lpstr>PowerPoint Presentation</vt:lpstr>
      <vt:lpstr>Database</vt:lpstr>
      <vt:lpstr>Tables</vt:lpstr>
      <vt:lpstr>DBMS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pukhraj10@gmail.com</dc:creator>
  <cp:lastModifiedBy>Pukhraj Parikh</cp:lastModifiedBy>
  <cp:revision>54</cp:revision>
  <dcterms:created xsi:type="dcterms:W3CDTF">2018-09-26T08:50:40Z</dcterms:created>
  <dcterms:modified xsi:type="dcterms:W3CDTF">2018-12-17T09:12:13Z</dcterms:modified>
</cp:coreProperties>
</file>